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3679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713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9556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994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3111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0157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29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334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1903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583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209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3444B-CC16-42B8-B646-0741B13981D2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16E4A-5635-4E1E-8BD0-12A56CAA0A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737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MODELS OF ECONOMIC DEVELOPMENT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10636"/>
            <a:ext cx="9144000" cy="566671"/>
          </a:xfrm>
        </p:spPr>
        <p:txBody>
          <a:bodyPr/>
          <a:lstStyle/>
          <a:p>
            <a:r>
              <a:rPr lang="en-IN" dirty="0" smtClean="0"/>
              <a:t>DEPARTMENT OF GEOGRAPHY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0964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KARL MARX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00777"/>
            <a:ext cx="10515600" cy="3176186"/>
          </a:xfrm>
        </p:spPr>
        <p:txBody>
          <a:bodyPr/>
          <a:lstStyle/>
          <a:p>
            <a:r>
              <a:rPr lang="en-IN" dirty="0" smtClean="0"/>
              <a:t>PRIMITIVE COMMUNE</a:t>
            </a:r>
          </a:p>
          <a:p>
            <a:r>
              <a:rPr lang="en-IN" dirty="0" smtClean="0"/>
              <a:t>SLAVE ECONOMY</a:t>
            </a:r>
          </a:p>
          <a:p>
            <a:r>
              <a:rPr lang="en-IN" dirty="0" smtClean="0"/>
              <a:t>FAUDAL ECONOMY</a:t>
            </a:r>
          </a:p>
          <a:p>
            <a:r>
              <a:rPr lang="en-IN" dirty="0" smtClean="0"/>
              <a:t>CAPITALISM</a:t>
            </a:r>
          </a:p>
          <a:p>
            <a:r>
              <a:rPr lang="en-IN" dirty="0" smtClean="0"/>
              <a:t>COMMUNISM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4843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FOUR BASIC CONCEPTS OF MYRDAL MODEL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81081"/>
            <a:ext cx="10515600" cy="2995881"/>
          </a:xfrm>
        </p:spPr>
        <p:txBody>
          <a:bodyPr/>
          <a:lstStyle/>
          <a:p>
            <a:r>
              <a:rPr lang="en-IN" dirty="0" smtClean="0"/>
              <a:t>CUMULATIVE CAUSATION</a:t>
            </a:r>
          </a:p>
          <a:p>
            <a:r>
              <a:rPr lang="en-IN" dirty="0" smtClean="0"/>
              <a:t>BACKULASH</a:t>
            </a:r>
          </a:p>
          <a:p>
            <a:r>
              <a:rPr lang="en-IN" dirty="0" smtClean="0"/>
              <a:t>SPREAD EFFECT PROCESS</a:t>
            </a:r>
          </a:p>
          <a:p>
            <a:r>
              <a:rPr lang="en-IN" dirty="0" smtClean="0"/>
              <a:t>INCREASE IN THE ECONOMY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633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GEOGRAPHICAL GROWTH POLE THEORY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1442433"/>
            <a:ext cx="9813701" cy="5125791"/>
          </a:xfrm>
        </p:spPr>
      </p:pic>
    </p:spTree>
    <p:extLst>
      <p:ext uri="{BB962C8B-B14F-4D97-AF65-F5344CB8AC3E}">
        <p14:creationId xmlns:p14="http://schemas.microsoft.com/office/powerpoint/2010/main" val="3497083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CENTRE PHERIPHERY MODEL BY JOHN R. FRIEDMANN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23503"/>
            <a:ext cx="10515600" cy="2995881"/>
          </a:xfrm>
        </p:spPr>
        <p:txBody>
          <a:bodyPr/>
          <a:lstStyle/>
          <a:p>
            <a:r>
              <a:rPr lang="en-IN" dirty="0" smtClean="0"/>
              <a:t>CORE REGIONS</a:t>
            </a:r>
          </a:p>
          <a:p>
            <a:r>
              <a:rPr lang="en-IN" dirty="0" smtClean="0"/>
              <a:t>RESOURCE FRONTIER AREAS</a:t>
            </a:r>
          </a:p>
          <a:p>
            <a:r>
              <a:rPr lang="en-IN" dirty="0" smtClean="0"/>
              <a:t>DOWNWARD TRANSITIONAL AREAS</a:t>
            </a:r>
          </a:p>
          <a:p>
            <a:r>
              <a:rPr lang="en-IN" dirty="0" smtClean="0"/>
              <a:t>SPECIAL PROBLEM AREAS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0173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STAGES OF CORE PERIPHERY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PRE-INDUSTRIAL</a:t>
            </a:r>
          </a:p>
          <a:p>
            <a:r>
              <a:rPr lang="en-IN" dirty="0" smtClean="0"/>
              <a:t>TRANSITIONAL</a:t>
            </a:r>
          </a:p>
          <a:p>
            <a:r>
              <a:rPr lang="en-IN" dirty="0" smtClean="0"/>
              <a:t>INDUSTRIALISATION</a:t>
            </a:r>
          </a:p>
          <a:p>
            <a:r>
              <a:rPr lang="en-IN" dirty="0" smtClean="0"/>
              <a:t>POST INDUSTRIALISATION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07" y="1690689"/>
            <a:ext cx="5988676" cy="425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23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THANK YOU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13667"/>
            <a:ext cx="10515600" cy="798491"/>
          </a:xfrm>
        </p:spPr>
        <p:txBody>
          <a:bodyPr/>
          <a:lstStyle/>
          <a:p>
            <a:pPr marL="0" indent="0" algn="ctr">
              <a:buNone/>
            </a:pPr>
            <a:r>
              <a:rPr lang="en-IN" dirty="0" smtClean="0"/>
              <a:t>GOVERNMENT COLLEGE PAONTA SAHIB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4771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73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MODELS OF ECONOMIC DEVELOPMENT</vt:lpstr>
      <vt:lpstr>KARL MARX MODEL</vt:lpstr>
      <vt:lpstr>FOUR BASIC CONCEPTS OF MYRDAL MODEL</vt:lpstr>
      <vt:lpstr>GEOGRAPHICAL GROWTH POLE THEORY</vt:lpstr>
      <vt:lpstr>CENTRE PHERIPHERY MODEL BY JOHN R. FRIEDMANN</vt:lpstr>
      <vt:lpstr>STAGES OF CORE PERIPHERY MODEL</vt:lpstr>
      <vt:lpstr>THANK YOU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MODELS OF ECONOMIC DEVELOPMENT</dc:title>
  <dc:creator>hp</dc:creator>
  <cp:lastModifiedBy>hp</cp:lastModifiedBy>
  <cp:revision>3</cp:revision>
  <dcterms:created xsi:type="dcterms:W3CDTF">2022-07-27T10:28:48Z</dcterms:created>
  <dcterms:modified xsi:type="dcterms:W3CDTF">2022-07-27T10:49:23Z</dcterms:modified>
</cp:coreProperties>
</file>